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9026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600" b="1" i="1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1">
                <a:solidFill>
                  <a:srgbClr val="3F305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600" b="1" i="1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8600" b="1" i="1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73"/>
            <a:ext cx="9144000" cy="68490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34665" y="341777"/>
            <a:ext cx="6674669" cy="1219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600" b="1" i="1">
                <a:solidFill>
                  <a:srgbClr val="006FC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703938"/>
            <a:ext cx="8072119" cy="1546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1">
                <a:solidFill>
                  <a:srgbClr val="3F3052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34432" y="2751890"/>
            <a:ext cx="7468234" cy="13542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Ki</a:t>
            </a:r>
            <a:r>
              <a:rPr sz="4400" spc="-5" dirty="0">
                <a:solidFill>
                  <a:srgbClr val="FFFFFF"/>
                </a:solidFill>
                <a:latin typeface="Calibri"/>
                <a:cs typeface="Calibri"/>
              </a:rPr>
              <a:t>nd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4400" spc="-11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4400" spc="-1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00" spc="1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400" spc="-3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4400" spc="-5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enc</a:t>
            </a:r>
            <a:r>
              <a:rPr sz="4400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400" spc="-5" dirty="0">
                <a:solidFill>
                  <a:srgbClr val="FFFFFF"/>
                </a:solidFill>
                <a:latin typeface="Calibri"/>
                <a:cs typeface="Calibri"/>
              </a:rPr>
              <a:t>s:</a:t>
            </a:r>
            <a:endParaRPr sz="44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4400" spc="-20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4400" spc="-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Calibri"/>
                <a:cs typeface="Calibri"/>
              </a:rPr>
              <a:t>pur</a:t>
            </a:r>
            <a:r>
              <a:rPr sz="4400" spc="1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4400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4400" spc="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4400" spc="-1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&amp;</a:t>
            </a:r>
            <a:r>
              <a:rPr sz="4400" spc="-10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00" spc="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ased</a:t>
            </a:r>
            <a:r>
              <a:rPr sz="4400" spc="-114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00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44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4400" spc="-10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4400" spc="-45" dirty="0" smtClean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4400" dirty="0" smtClean="0">
                <a:solidFill>
                  <a:srgbClr val="FFFFFF"/>
                </a:solidFill>
                <a:latin typeface="Calibri"/>
                <a:cs typeface="Calibri"/>
              </a:rPr>
              <a:t>tructu</a:t>
            </a:r>
            <a:r>
              <a:rPr sz="4400" spc="-60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4400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endParaRPr sz="4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40434" y="0"/>
            <a:ext cx="5262245" cy="1118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600" b="1" i="1" dirty="0">
                <a:solidFill>
                  <a:srgbClr val="006FC0"/>
                </a:solidFill>
                <a:latin typeface="Calibri"/>
                <a:cs typeface="Calibri"/>
              </a:rPr>
              <a:t>Compoun</a:t>
            </a:r>
            <a:r>
              <a:rPr sz="8600" b="1" i="1" spc="-50" dirty="0">
                <a:solidFill>
                  <a:srgbClr val="006FC0"/>
                </a:solidFill>
                <a:latin typeface="Calibri"/>
                <a:cs typeface="Calibri"/>
              </a:rPr>
              <a:t>d</a:t>
            </a:r>
            <a:r>
              <a:rPr sz="8600" b="1" i="1" dirty="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endParaRPr sz="8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84147" y="1219322"/>
            <a:ext cx="3778885" cy="11182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600" b="1" i="1" spc="-125" dirty="0">
                <a:solidFill>
                  <a:srgbClr val="006FC0"/>
                </a:solidFill>
                <a:latin typeface="Calibri"/>
                <a:cs typeface="Calibri"/>
              </a:rPr>
              <a:t>c</a:t>
            </a:r>
            <a:r>
              <a:rPr sz="8600" b="1" i="1" spc="-5" dirty="0">
                <a:solidFill>
                  <a:srgbClr val="006FC0"/>
                </a:solidFill>
                <a:latin typeface="Calibri"/>
                <a:cs typeface="Calibri"/>
              </a:rPr>
              <a:t>omp</a:t>
            </a:r>
            <a:r>
              <a:rPr sz="8600" b="1" i="1" dirty="0">
                <a:solidFill>
                  <a:srgbClr val="006FC0"/>
                </a:solidFill>
                <a:latin typeface="Calibri"/>
                <a:cs typeface="Calibri"/>
              </a:rPr>
              <a:t>l</a:t>
            </a:r>
            <a:r>
              <a:rPr sz="8600" b="1" i="1" spc="-190" dirty="0">
                <a:solidFill>
                  <a:srgbClr val="006FC0"/>
                </a:solidFill>
                <a:latin typeface="Calibri"/>
                <a:cs typeface="Calibri"/>
              </a:rPr>
              <a:t>e</a:t>
            </a:r>
            <a:r>
              <a:rPr sz="8600" b="1" i="1" dirty="0">
                <a:solidFill>
                  <a:srgbClr val="006FC0"/>
                </a:solidFill>
                <a:latin typeface="Calibri"/>
                <a:cs typeface="Calibri"/>
              </a:rPr>
              <a:t>x</a:t>
            </a:r>
            <a:endParaRPr sz="8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5940" y="2142080"/>
            <a:ext cx="7660005" cy="34817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Clr>
                <a:srgbClr val="3F3052"/>
              </a:buClr>
              <a:buFont typeface="Arial"/>
              <a:buChar char="•"/>
              <a:tabLst>
                <a:tab pos="355600" algn="l"/>
              </a:tabLst>
            </a:pP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8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omp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un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-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omp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spc="-60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x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se</a:t>
            </a:r>
            <a:r>
              <a:rPr sz="3200" i="1" spc="-3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en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is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spc="5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nt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en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th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4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5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spc="-5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two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ndepende</a:t>
            </a:r>
            <a:r>
              <a:rPr sz="3200" i="1" spc="-3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cl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u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ses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,</a:t>
            </a:r>
            <a:r>
              <a:rPr sz="3200" i="1" spc="-5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depende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u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5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2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oord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na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ng</a:t>
            </a:r>
            <a:r>
              <a:rPr sz="3200" i="1" spc="-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onju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ct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on.</a:t>
            </a:r>
            <a:endParaRPr sz="3200">
              <a:latin typeface="Calibri"/>
              <a:cs typeface="Calibri"/>
            </a:endParaRPr>
          </a:p>
          <a:p>
            <a:pPr marL="927100" marR="54610">
              <a:lnSpc>
                <a:spcPct val="100000"/>
              </a:lnSpc>
              <a:spcBef>
                <a:spcPts val="765"/>
              </a:spcBef>
              <a:tabLst>
                <a:tab pos="2135505" algn="l"/>
              </a:tabLst>
            </a:pP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Ex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:</a:t>
            </a:r>
            <a:r>
              <a:rPr sz="3200" i="1" spc="-8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tho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u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g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h</a:t>
            </a:r>
            <a:r>
              <a:rPr sz="3200" i="1" spc="-5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B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b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120" dirty="0">
                <a:solidFill>
                  <a:srgbClr val="3F3052"/>
                </a:solidFill>
                <a:latin typeface="Calibri"/>
                <a:cs typeface="Calibri"/>
              </a:rPr>
              <a:t>k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es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g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25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amp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ng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,</a:t>
            </a:r>
            <a:r>
              <a:rPr sz="3200" i="1" spc="-4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he</a:t>
            </a:r>
            <a:r>
              <a:rPr sz="3200" i="1" spc="-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hasn’t	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the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m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g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50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el</a:t>
            </a:r>
            <a:r>
              <a:rPr sz="3200" i="1" spc="-190" dirty="0">
                <a:solidFill>
                  <a:srgbClr val="3F3052"/>
                </a:solidFill>
                <a:latin typeface="Calibri"/>
                <a:cs typeface="Calibri"/>
              </a:rPr>
              <a:t>y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,</a:t>
            </a:r>
            <a:r>
              <a:rPr sz="3200" i="1" spc="-6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he</a:t>
            </a:r>
            <a:r>
              <a:rPr sz="3200" i="1" spc="-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an’t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find</a:t>
            </a:r>
            <a:r>
              <a:rPr sz="3200" i="1" spc="15" dirty="0">
                <a:solidFill>
                  <a:srgbClr val="3F3052"/>
                </a:solidFill>
                <a:latin typeface="Calibri"/>
                <a:cs typeface="Calibri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7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yo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g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9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with.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1600200" cy="22098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24966" y="0"/>
            <a:ext cx="2119033" cy="2209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2617" y="453892"/>
            <a:ext cx="7338695" cy="1042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0" b="1" i="1" dirty="0">
                <a:solidFill>
                  <a:srgbClr val="FF0000"/>
                </a:solidFill>
                <a:latin typeface="Calibri"/>
                <a:cs typeface="Calibri"/>
              </a:rPr>
              <a:t>Kinds</a:t>
            </a:r>
            <a:r>
              <a:rPr sz="8000" b="1" i="1" spc="-2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0" b="1" i="1" spc="-1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8000" b="1" i="1" dirty="0">
                <a:solidFill>
                  <a:srgbClr val="FF0000"/>
                </a:solidFill>
                <a:latin typeface="Calibri"/>
                <a:cs typeface="Calibri"/>
              </a:rPr>
              <a:t>f</a:t>
            </a:r>
            <a:r>
              <a:rPr sz="8000" b="1" i="1" spc="-1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8000" b="1" i="1" spc="-5" dirty="0">
                <a:solidFill>
                  <a:srgbClr val="FF0000"/>
                </a:solidFill>
                <a:latin typeface="Calibri"/>
                <a:cs typeface="Calibri"/>
              </a:rPr>
              <a:t>se</a:t>
            </a:r>
            <a:r>
              <a:rPr sz="8000" b="1" i="1" spc="-65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8000" b="1" i="1" spc="-110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8000" b="1" i="1" spc="-5" dirty="0">
                <a:solidFill>
                  <a:srgbClr val="FF0000"/>
                </a:solidFill>
                <a:latin typeface="Calibri"/>
                <a:cs typeface="Calibri"/>
              </a:rPr>
              <a:t>en</a:t>
            </a:r>
            <a:r>
              <a:rPr sz="8000" b="1" i="1" spc="-50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8000" b="1" i="1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8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50595" y="1713362"/>
            <a:ext cx="6137275" cy="49002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ct val="100000"/>
              </a:lnSpc>
              <a:buClr>
                <a:srgbClr val="91D050"/>
              </a:buClr>
              <a:buFont typeface="Arial"/>
              <a:buChar char="•"/>
              <a:tabLst>
                <a:tab pos="469900" algn="l"/>
              </a:tabLst>
            </a:pPr>
            <a:r>
              <a:rPr sz="3700" i="1" spc="-25" dirty="0">
                <a:solidFill>
                  <a:srgbClr val="91D050"/>
                </a:solidFill>
                <a:latin typeface="Calibri"/>
                <a:cs typeface="Calibri"/>
              </a:rPr>
              <a:t>Se</a:t>
            </a:r>
            <a:r>
              <a:rPr sz="3700" i="1" spc="-65" dirty="0">
                <a:solidFill>
                  <a:srgbClr val="91D050"/>
                </a:solidFill>
                <a:latin typeface="Calibri"/>
                <a:cs typeface="Calibri"/>
              </a:rPr>
              <a:t>n</a:t>
            </a:r>
            <a:r>
              <a:rPr sz="3700" i="1" spc="-55" dirty="0">
                <a:solidFill>
                  <a:srgbClr val="91D050"/>
                </a:solidFill>
                <a:latin typeface="Calibri"/>
                <a:cs typeface="Calibri"/>
              </a:rPr>
              <a:t>t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en</a:t>
            </a:r>
            <a:r>
              <a:rPr sz="3700" i="1" spc="-60" dirty="0">
                <a:solidFill>
                  <a:srgbClr val="91D050"/>
                </a:solidFill>
                <a:latin typeface="Calibri"/>
                <a:cs typeface="Calibri"/>
              </a:rPr>
              <a:t>c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e</a:t>
            </a:r>
            <a:r>
              <a:rPr sz="3700" i="1" spc="-90" dirty="0">
                <a:solidFill>
                  <a:srgbClr val="91D050"/>
                </a:solidFill>
                <a:latin typeface="Times New Roman"/>
                <a:cs typeface="Times New Roman"/>
              </a:rPr>
              <a:t> </a:t>
            </a:r>
            <a:r>
              <a:rPr sz="3700" i="1" spc="-40" dirty="0">
                <a:solidFill>
                  <a:srgbClr val="91D050"/>
                </a:solidFill>
                <a:latin typeface="Calibri"/>
                <a:cs typeface="Calibri"/>
              </a:rPr>
              <a:t>b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y</a:t>
            </a:r>
            <a:r>
              <a:rPr sz="3700" i="1" spc="-95" dirty="0">
                <a:solidFill>
                  <a:srgbClr val="91D050"/>
                </a:solidFill>
                <a:latin typeface="Times New Roman"/>
                <a:cs typeface="Times New Roman"/>
              </a:rPr>
              <a:t> </a:t>
            </a:r>
            <a:r>
              <a:rPr sz="3700" i="1" spc="-25" dirty="0">
                <a:solidFill>
                  <a:srgbClr val="91D050"/>
                </a:solidFill>
                <a:latin typeface="Calibri"/>
                <a:cs typeface="Calibri"/>
              </a:rPr>
              <a:t>purpose</a:t>
            </a:r>
            <a:endParaRPr sz="3700">
              <a:latin typeface="Calibri"/>
              <a:cs typeface="Calibri"/>
            </a:endParaRPr>
          </a:p>
          <a:p>
            <a:pPr marL="927100" lvl="1" indent="-457200">
              <a:lnSpc>
                <a:spcPct val="100000"/>
              </a:lnSpc>
              <a:spcBef>
                <a:spcPts val="385"/>
              </a:spcBef>
              <a:buClr>
                <a:srgbClr val="FF0000"/>
              </a:buClr>
              <a:buFont typeface="Wingdings"/>
              <a:buChar char=""/>
              <a:tabLst>
                <a:tab pos="927100" algn="l"/>
              </a:tabLst>
            </a:pP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Decl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arati</a:t>
            </a:r>
            <a:r>
              <a:rPr sz="2800" b="1" i="1" spc="-30" dirty="0">
                <a:solidFill>
                  <a:srgbClr val="FF0000"/>
                </a:solidFill>
                <a:latin typeface="Calibri"/>
                <a:cs typeface="Calibri"/>
              </a:rPr>
              <a:t>v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927100" lvl="1" indent="-457200">
              <a:lnSpc>
                <a:spcPct val="100000"/>
              </a:lnSpc>
              <a:spcBef>
                <a:spcPts val="335"/>
              </a:spcBef>
              <a:buClr>
                <a:srgbClr val="FF0000"/>
              </a:buClr>
              <a:buFont typeface="Wingdings"/>
              <a:buChar char=""/>
              <a:tabLst>
                <a:tab pos="927100" algn="l"/>
              </a:tabLst>
            </a:pP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Imp</a:t>
            </a:r>
            <a:r>
              <a:rPr sz="2800" b="1" i="1" spc="-3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rative</a:t>
            </a:r>
            <a:endParaRPr sz="2800">
              <a:latin typeface="Calibri"/>
              <a:cs typeface="Calibri"/>
            </a:endParaRPr>
          </a:p>
          <a:p>
            <a:pPr marL="927100" lvl="1" indent="-457200">
              <a:lnSpc>
                <a:spcPct val="100000"/>
              </a:lnSpc>
              <a:spcBef>
                <a:spcPts val="335"/>
              </a:spcBef>
              <a:buClr>
                <a:srgbClr val="FF0000"/>
              </a:buClr>
              <a:buFont typeface="Wingdings"/>
              <a:buChar char=""/>
              <a:tabLst>
                <a:tab pos="927100" algn="l"/>
              </a:tabLst>
            </a:pPr>
            <a:r>
              <a:rPr sz="2800" b="1" i="1" spc="-10" dirty="0">
                <a:solidFill>
                  <a:srgbClr val="FF0000"/>
                </a:solidFill>
                <a:latin typeface="Calibri"/>
                <a:cs typeface="Calibri"/>
              </a:rPr>
              <a:t>I</a:t>
            </a:r>
            <a:r>
              <a:rPr sz="2800" b="1" i="1" spc="-45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sz="2800" b="1" i="1" spc="-35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errogativ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927100" lvl="1" indent="-457200">
              <a:lnSpc>
                <a:spcPct val="100000"/>
              </a:lnSpc>
              <a:spcBef>
                <a:spcPts val="335"/>
              </a:spcBef>
              <a:buClr>
                <a:srgbClr val="FF0000"/>
              </a:buClr>
              <a:buFont typeface="Wingdings"/>
              <a:buChar char=""/>
              <a:tabLst>
                <a:tab pos="927100" algn="l"/>
              </a:tabLst>
            </a:pP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800" b="1" i="1" spc="-75" dirty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cla</a:t>
            </a:r>
            <a:r>
              <a:rPr sz="2800" b="1" i="1" spc="-40" dirty="0">
                <a:solidFill>
                  <a:srgbClr val="FF0000"/>
                </a:solidFill>
                <a:latin typeface="Calibri"/>
                <a:cs typeface="Calibri"/>
              </a:rPr>
              <a:t>m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a</a:t>
            </a:r>
            <a:r>
              <a:rPr sz="2800" b="1" i="1" spc="-35" dirty="0">
                <a:solidFill>
                  <a:srgbClr val="FF0000"/>
                </a:solidFill>
                <a:latin typeface="Calibri"/>
                <a:cs typeface="Calibri"/>
              </a:rPr>
              <a:t>t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o</a:t>
            </a:r>
            <a:r>
              <a:rPr sz="2800" b="1" i="1" spc="-5" dirty="0">
                <a:solidFill>
                  <a:srgbClr val="FF0000"/>
                </a:solidFill>
                <a:latin typeface="Calibri"/>
                <a:cs typeface="Calibri"/>
              </a:rPr>
              <a:t>r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y</a:t>
            </a:r>
            <a:endParaRPr sz="28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395"/>
              </a:spcBef>
              <a:buClr>
                <a:srgbClr val="91D050"/>
              </a:buClr>
              <a:buFont typeface="Arial"/>
              <a:buChar char="•"/>
              <a:tabLst>
                <a:tab pos="469900" algn="l"/>
              </a:tabLst>
            </a:pPr>
            <a:r>
              <a:rPr sz="3700" i="1" spc="-25" dirty="0">
                <a:solidFill>
                  <a:srgbClr val="91D050"/>
                </a:solidFill>
                <a:latin typeface="Calibri"/>
                <a:cs typeface="Calibri"/>
              </a:rPr>
              <a:t>S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e</a:t>
            </a:r>
            <a:r>
              <a:rPr sz="3700" i="1" spc="-65" dirty="0">
                <a:solidFill>
                  <a:srgbClr val="91D050"/>
                </a:solidFill>
                <a:latin typeface="Calibri"/>
                <a:cs typeface="Calibri"/>
              </a:rPr>
              <a:t>n</a:t>
            </a:r>
            <a:r>
              <a:rPr sz="3700" i="1" spc="-55" dirty="0">
                <a:solidFill>
                  <a:srgbClr val="91D050"/>
                </a:solidFill>
                <a:latin typeface="Calibri"/>
                <a:cs typeface="Calibri"/>
              </a:rPr>
              <a:t>t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en</a:t>
            </a:r>
            <a:r>
              <a:rPr sz="3700" i="1" spc="-60" dirty="0">
                <a:solidFill>
                  <a:srgbClr val="91D050"/>
                </a:solidFill>
                <a:latin typeface="Calibri"/>
                <a:cs typeface="Calibri"/>
              </a:rPr>
              <a:t>c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es</a:t>
            </a:r>
            <a:r>
              <a:rPr sz="3700" i="1" spc="-95" dirty="0">
                <a:solidFill>
                  <a:srgbClr val="91D050"/>
                </a:solidFill>
                <a:latin typeface="Times New Roman"/>
                <a:cs typeface="Times New Roman"/>
              </a:rPr>
              <a:t> </a:t>
            </a:r>
            <a:r>
              <a:rPr sz="3700" i="1" spc="-35" dirty="0">
                <a:solidFill>
                  <a:srgbClr val="91D050"/>
                </a:solidFill>
                <a:latin typeface="Calibri"/>
                <a:cs typeface="Calibri"/>
              </a:rPr>
              <a:t>b</a:t>
            </a:r>
            <a:r>
              <a:rPr sz="3700" i="1" spc="-25" dirty="0">
                <a:solidFill>
                  <a:srgbClr val="91D050"/>
                </a:solidFill>
                <a:latin typeface="Calibri"/>
                <a:cs typeface="Calibri"/>
              </a:rPr>
              <a:t>ase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d</a:t>
            </a:r>
            <a:r>
              <a:rPr sz="3700" i="1" spc="-90" dirty="0">
                <a:solidFill>
                  <a:srgbClr val="91D050"/>
                </a:solidFill>
                <a:latin typeface="Times New Roman"/>
                <a:cs typeface="Times New Roman"/>
              </a:rPr>
              <a:t> </a:t>
            </a:r>
            <a:r>
              <a:rPr sz="3700" i="1" spc="-25" dirty="0">
                <a:solidFill>
                  <a:srgbClr val="91D050"/>
                </a:solidFill>
                <a:latin typeface="Calibri"/>
                <a:cs typeface="Calibri"/>
              </a:rPr>
              <a:t>o</a:t>
            </a:r>
            <a:r>
              <a:rPr sz="3700" i="1" spc="-20" dirty="0">
                <a:solidFill>
                  <a:srgbClr val="91D050"/>
                </a:solidFill>
                <a:latin typeface="Calibri"/>
                <a:cs typeface="Calibri"/>
              </a:rPr>
              <a:t>n</a:t>
            </a:r>
            <a:r>
              <a:rPr sz="3700" i="1" spc="-90" dirty="0">
                <a:solidFill>
                  <a:srgbClr val="91D050"/>
                </a:solidFill>
                <a:latin typeface="Times New Roman"/>
                <a:cs typeface="Times New Roman"/>
              </a:rPr>
              <a:t> </a:t>
            </a:r>
            <a:r>
              <a:rPr sz="3700" i="1" spc="-45" dirty="0">
                <a:solidFill>
                  <a:srgbClr val="91D050"/>
                </a:solidFill>
                <a:latin typeface="Calibri"/>
                <a:cs typeface="Calibri"/>
              </a:rPr>
              <a:t>s</a:t>
            </a:r>
            <a:r>
              <a:rPr sz="3700" i="1" spc="-15" dirty="0">
                <a:solidFill>
                  <a:srgbClr val="91D050"/>
                </a:solidFill>
                <a:latin typeface="Calibri"/>
                <a:cs typeface="Calibri"/>
              </a:rPr>
              <a:t>tructure.</a:t>
            </a:r>
            <a:endParaRPr sz="37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384"/>
              </a:spcBef>
            </a:pPr>
            <a:r>
              <a:rPr sz="2800" spc="5" dirty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S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imp</a:t>
            </a:r>
            <a:r>
              <a:rPr sz="2800" b="1" i="1" spc="-25" dirty="0">
                <a:solidFill>
                  <a:srgbClr val="FF0000"/>
                </a:solidFill>
                <a:latin typeface="Calibri"/>
                <a:cs typeface="Calibri"/>
              </a:rPr>
              <a:t>l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endParaRPr sz="28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340"/>
              </a:spcBef>
            </a:pPr>
            <a:r>
              <a:rPr sz="2800" spc="5" dirty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Compound</a:t>
            </a:r>
            <a:endParaRPr sz="28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335"/>
              </a:spcBef>
            </a:pPr>
            <a:r>
              <a:rPr sz="2800" spc="5" dirty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Compl</a:t>
            </a:r>
            <a:r>
              <a:rPr sz="2800" b="1" i="1" spc="-90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endParaRPr sz="280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335"/>
              </a:spcBef>
            </a:pPr>
            <a:r>
              <a:rPr sz="2800" spc="5" dirty="0">
                <a:solidFill>
                  <a:srgbClr val="FF0000"/>
                </a:solidFill>
                <a:latin typeface="Wingdings"/>
                <a:cs typeface="Wingdings"/>
              </a:rPr>
              <a:t>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Compound-</a:t>
            </a:r>
            <a:r>
              <a:rPr sz="2800" b="1" i="1" spc="-40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sz="2800" b="1" i="1" spc="-20" dirty="0">
                <a:solidFill>
                  <a:srgbClr val="FF0000"/>
                </a:solidFill>
                <a:latin typeface="Calibri"/>
                <a:cs typeface="Calibri"/>
              </a:rPr>
              <a:t>ompl</a:t>
            </a:r>
            <a:r>
              <a:rPr sz="2800" b="1" i="1" spc="-85" dirty="0">
                <a:solidFill>
                  <a:srgbClr val="FF0000"/>
                </a:solidFill>
                <a:latin typeface="Calibri"/>
                <a:cs typeface="Calibri"/>
              </a:rPr>
              <a:t>e</a:t>
            </a:r>
            <a:r>
              <a:rPr sz="2800" b="1" i="1" spc="-15" dirty="0">
                <a:solidFill>
                  <a:srgbClr val="FF0000"/>
                </a:solidFill>
                <a:latin typeface="Calibri"/>
                <a:cs typeface="Calibri"/>
              </a:rPr>
              <a:t>x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72210" y="46349"/>
            <a:ext cx="5798820" cy="1219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600" b="1" i="1" spc="-50" dirty="0">
                <a:solidFill>
                  <a:srgbClr val="FFFFFF"/>
                </a:solidFill>
                <a:latin typeface="Calibri"/>
                <a:cs typeface="Calibri"/>
              </a:rPr>
              <a:t>Declarative</a:t>
            </a:r>
            <a:endParaRPr sz="96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1178538"/>
            <a:ext cx="7879715" cy="2240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Clr>
                <a:srgbClr val="6F2F9F"/>
              </a:buClr>
              <a:buFont typeface="Arial"/>
              <a:buChar char="•"/>
              <a:tabLst>
                <a:tab pos="355600" algn="l"/>
              </a:tabLst>
            </a:pP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d</a:t>
            </a:r>
            <a:r>
              <a:rPr sz="3600" i="1" spc="-35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cl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arat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ve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se</a:t>
            </a:r>
            <a:r>
              <a:rPr sz="3600" i="1" spc="-70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6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en</a:t>
            </a:r>
            <a:r>
              <a:rPr sz="3600" i="1" spc="-50" dirty="0">
                <a:solidFill>
                  <a:srgbClr val="6F2F9F"/>
                </a:solidFill>
                <a:latin typeface="Calibri"/>
                <a:cs typeface="Calibri"/>
              </a:rPr>
              <a:t>c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spc="-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is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se</a:t>
            </a:r>
            <a:r>
              <a:rPr sz="3600" i="1" spc="-70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6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en</a:t>
            </a:r>
            <a:r>
              <a:rPr sz="3600" i="1" spc="-50" dirty="0">
                <a:solidFill>
                  <a:srgbClr val="6F2F9F"/>
                </a:solidFill>
                <a:latin typeface="Calibri"/>
                <a:cs typeface="Calibri"/>
              </a:rPr>
              <a:t>c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spc="-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that</a:t>
            </a:r>
            <a:r>
              <a:rPr sz="3600" i="1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45" dirty="0">
                <a:solidFill>
                  <a:srgbClr val="6F2F9F"/>
                </a:solidFill>
                <a:latin typeface="Calibri"/>
                <a:cs typeface="Calibri"/>
              </a:rPr>
              <a:t>f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orm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sz="3600" i="1" spc="-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45" dirty="0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sz="3600" i="1" spc="-7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45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em</a:t>
            </a:r>
            <a:r>
              <a:rPr sz="3600" i="1" spc="-35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spc="-45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t.</a:t>
            </a:r>
            <a:r>
              <a:rPr sz="3600" i="1" spc="-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15" dirty="0">
                <a:solidFill>
                  <a:srgbClr val="6F2F9F"/>
                </a:solidFill>
                <a:latin typeface="Calibri"/>
                <a:cs typeface="Calibri"/>
              </a:rPr>
              <a:t>It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ends</a:t>
            </a:r>
            <a:r>
              <a:rPr sz="3600" i="1" spc="-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wi</a:t>
            </a:r>
            <a:r>
              <a:rPr sz="3600" i="1" spc="-3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h</a:t>
            </a:r>
            <a:r>
              <a:rPr sz="3600" i="1" spc="-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per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iod.</a:t>
            </a:r>
            <a:endParaRPr sz="3600">
              <a:latin typeface="Calibri"/>
              <a:cs typeface="Calibri"/>
            </a:endParaRPr>
          </a:p>
          <a:p>
            <a:pPr marL="927100" marR="723265">
              <a:lnSpc>
                <a:spcPct val="100000"/>
              </a:lnSpc>
              <a:spcBef>
                <a:spcPts val="865"/>
              </a:spcBef>
            </a:pP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Ex</a:t>
            </a:r>
            <a:r>
              <a:rPr sz="3600" i="1" spc="-10" dirty="0">
                <a:solidFill>
                  <a:srgbClr val="6F2F9F"/>
                </a:solidFill>
                <a:latin typeface="Calibri"/>
                <a:cs typeface="Calibri"/>
              </a:rPr>
              <a:t>:</a:t>
            </a:r>
            <a:r>
              <a:rPr sz="3600" i="1" spc="-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10" dirty="0">
                <a:solidFill>
                  <a:srgbClr val="6F2F9F"/>
                </a:solidFill>
                <a:latin typeface="Calibri"/>
                <a:cs typeface="Calibri"/>
              </a:rPr>
              <a:t>I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we</a:t>
            </a:r>
            <a:r>
              <a:rPr sz="3600" i="1" spc="-70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15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65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o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the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30" dirty="0">
                <a:solidFill>
                  <a:srgbClr val="6F2F9F"/>
                </a:solidFill>
                <a:latin typeface="Calibri"/>
                <a:cs typeface="Calibri"/>
              </a:rPr>
              <a:t>amuseme</a:t>
            </a:r>
            <a:r>
              <a:rPr sz="3600" i="1" spc="-45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15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park</a:t>
            </a:r>
            <a:r>
              <a:rPr sz="3600" i="1" spc="-1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ye</a:t>
            </a:r>
            <a:r>
              <a:rPr sz="3600" i="1" spc="-55" dirty="0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sz="3600" i="1" spc="-6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erda</a:t>
            </a:r>
            <a:r>
              <a:rPr sz="3600" i="1" spc="-185" dirty="0">
                <a:solidFill>
                  <a:srgbClr val="6F2F9F"/>
                </a:solidFill>
                <a:latin typeface="Calibri"/>
                <a:cs typeface="Calibri"/>
              </a:rPr>
              <a:t>y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.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62000" y="4210050"/>
            <a:ext cx="2286000" cy="26479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281025" y="4343400"/>
            <a:ext cx="3862974" cy="25145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62200" y="4343426"/>
            <a:ext cx="3239694" cy="251457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81025">
              <a:lnSpc>
                <a:spcPct val="100000"/>
              </a:lnSpc>
            </a:pPr>
            <a:r>
              <a:rPr sz="9600" dirty="0">
                <a:solidFill>
                  <a:srgbClr val="FF0000"/>
                </a:solidFill>
              </a:rPr>
              <a:t>Imperative</a:t>
            </a:r>
            <a:endParaRPr sz="9600"/>
          </a:p>
        </p:txBody>
      </p:sp>
      <p:sp>
        <p:nvSpPr>
          <p:cNvPr id="4" name="object 4"/>
          <p:cNvSpPr txBox="1"/>
          <p:nvPr/>
        </p:nvSpPr>
        <p:spPr>
          <a:xfrm>
            <a:off x="535940" y="1703938"/>
            <a:ext cx="8042275" cy="290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3600" i="1" spc="-20" dirty="0">
                <a:latin typeface="Calibri"/>
                <a:cs typeface="Calibri"/>
              </a:rPr>
              <a:t>An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i</a:t>
            </a:r>
            <a:r>
              <a:rPr sz="3600" i="1" spc="-15" dirty="0">
                <a:latin typeface="Calibri"/>
                <a:cs typeface="Calibri"/>
              </a:rPr>
              <a:t>m</a:t>
            </a:r>
            <a:r>
              <a:rPr sz="3600" i="1" spc="-25" dirty="0">
                <a:latin typeface="Calibri"/>
                <a:cs typeface="Calibri"/>
              </a:rPr>
              <a:t>pera</a:t>
            </a:r>
            <a:r>
              <a:rPr sz="3600" i="1" spc="-30" dirty="0">
                <a:latin typeface="Calibri"/>
                <a:cs typeface="Calibri"/>
              </a:rPr>
              <a:t>t</a:t>
            </a:r>
            <a:r>
              <a:rPr sz="3600" i="1" dirty="0">
                <a:latin typeface="Calibri"/>
                <a:cs typeface="Calibri"/>
              </a:rPr>
              <a:t>i</a:t>
            </a:r>
            <a:r>
              <a:rPr sz="3600" i="1" spc="-20" dirty="0">
                <a:latin typeface="Calibri"/>
                <a:cs typeface="Calibri"/>
              </a:rPr>
              <a:t>ve</a:t>
            </a:r>
            <a:r>
              <a:rPr sz="3600" i="1" spc="-80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se</a:t>
            </a:r>
            <a:r>
              <a:rPr sz="3600" i="1" spc="-60" dirty="0">
                <a:latin typeface="Calibri"/>
                <a:cs typeface="Calibri"/>
              </a:rPr>
              <a:t>nt</a:t>
            </a:r>
            <a:r>
              <a:rPr sz="3600" i="1" spc="-20" dirty="0">
                <a:latin typeface="Calibri"/>
                <a:cs typeface="Calibri"/>
              </a:rPr>
              <a:t>en</a:t>
            </a:r>
            <a:r>
              <a:rPr sz="3600" i="1" spc="-50" dirty="0">
                <a:latin typeface="Calibri"/>
                <a:cs typeface="Calibri"/>
              </a:rPr>
              <a:t>c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7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is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a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se</a:t>
            </a:r>
            <a:r>
              <a:rPr sz="3600" i="1" spc="-70" dirty="0">
                <a:latin typeface="Calibri"/>
                <a:cs typeface="Calibri"/>
              </a:rPr>
              <a:t>n</a:t>
            </a:r>
            <a:r>
              <a:rPr sz="3600" i="1" spc="-60" dirty="0">
                <a:latin typeface="Calibri"/>
                <a:cs typeface="Calibri"/>
              </a:rPr>
              <a:t>t</a:t>
            </a:r>
            <a:r>
              <a:rPr sz="3600" i="1" spc="-20" dirty="0">
                <a:latin typeface="Calibri"/>
                <a:cs typeface="Calibri"/>
              </a:rPr>
              <a:t>en</a:t>
            </a:r>
            <a:r>
              <a:rPr sz="3600" i="1" spc="-50" dirty="0">
                <a:latin typeface="Calibri"/>
                <a:cs typeface="Calibri"/>
              </a:rPr>
              <a:t>c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7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that</a:t>
            </a:r>
            <a:r>
              <a:rPr sz="3600" i="1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m</a:t>
            </a:r>
            <a:r>
              <a:rPr sz="3600" i="1" spc="-5" dirty="0">
                <a:latin typeface="Calibri"/>
                <a:cs typeface="Calibri"/>
              </a:rPr>
              <a:t>a</a:t>
            </a:r>
            <a:r>
              <a:rPr sz="3600" i="1" spc="-160" dirty="0">
                <a:latin typeface="Calibri"/>
                <a:cs typeface="Calibri"/>
              </a:rPr>
              <a:t>k</a:t>
            </a:r>
            <a:r>
              <a:rPr sz="3600" i="1" dirty="0">
                <a:latin typeface="Calibri"/>
                <a:cs typeface="Calibri"/>
              </a:rPr>
              <a:t>es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a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30" dirty="0">
                <a:latin typeface="Calibri"/>
                <a:cs typeface="Calibri"/>
              </a:rPr>
              <a:t>c</a:t>
            </a:r>
            <a:r>
              <a:rPr sz="3600" i="1" spc="-5" dirty="0">
                <a:latin typeface="Calibri"/>
                <a:cs typeface="Calibri"/>
              </a:rPr>
              <a:t>om</a:t>
            </a:r>
            <a:r>
              <a:rPr sz="3600" i="1" spc="-15" dirty="0">
                <a:latin typeface="Calibri"/>
                <a:cs typeface="Calibri"/>
              </a:rPr>
              <a:t>m</a:t>
            </a:r>
            <a:r>
              <a:rPr sz="3600" i="1" spc="-5" dirty="0">
                <a:latin typeface="Calibri"/>
                <a:cs typeface="Calibri"/>
              </a:rPr>
              <a:t>an</a:t>
            </a:r>
            <a:r>
              <a:rPr sz="3600" i="1" dirty="0">
                <a:latin typeface="Calibri"/>
                <a:cs typeface="Calibri"/>
              </a:rPr>
              <a:t>d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o</a:t>
            </a:r>
            <a:r>
              <a:rPr sz="3600" i="1" dirty="0">
                <a:latin typeface="Calibri"/>
                <a:cs typeface="Calibri"/>
              </a:rPr>
              <a:t>r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a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req</a:t>
            </a:r>
            <a:r>
              <a:rPr sz="3600" i="1" spc="-15" dirty="0">
                <a:latin typeface="Calibri"/>
                <a:cs typeface="Calibri"/>
              </a:rPr>
              <a:t>u</a:t>
            </a:r>
            <a:r>
              <a:rPr sz="3600" i="1" dirty="0">
                <a:latin typeface="Calibri"/>
                <a:cs typeface="Calibri"/>
              </a:rPr>
              <a:t>e</a:t>
            </a:r>
            <a:r>
              <a:rPr sz="3600" i="1" spc="-45" dirty="0">
                <a:latin typeface="Calibri"/>
                <a:cs typeface="Calibri"/>
              </a:rPr>
              <a:t>s</a:t>
            </a:r>
            <a:r>
              <a:rPr sz="3600" i="1" dirty="0">
                <a:latin typeface="Calibri"/>
                <a:cs typeface="Calibri"/>
              </a:rPr>
              <a:t>t.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It</a:t>
            </a:r>
            <a:r>
              <a:rPr sz="3600" i="1" dirty="0">
                <a:latin typeface="Times New Roman"/>
                <a:cs typeface="Times New Roman"/>
              </a:rPr>
              <a:t> </a:t>
            </a:r>
            <a:r>
              <a:rPr sz="3600" i="1" spc="-30" dirty="0">
                <a:latin typeface="Calibri"/>
                <a:cs typeface="Calibri"/>
              </a:rPr>
              <a:t>som</a:t>
            </a:r>
            <a:r>
              <a:rPr sz="3600" i="1" spc="-50" dirty="0">
                <a:latin typeface="Calibri"/>
                <a:cs typeface="Calibri"/>
              </a:rPr>
              <a:t>e</a:t>
            </a:r>
            <a:r>
              <a:rPr sz="3600" i="1" dirty="0">
                <a:latin typeface="Calibri"/>
                <a:cs typeface="Calibri"/>
              </a:rPr>
              <a:t>ti</a:t>
            </a:r>
            <a:r>
              <a:rPr sz="3600" i="1" spc="-30" dirty="0">
                <a:latin typeface="Calibri"/>
                <a:cs typeface="Calibri"/>
              </a:rPr>
              <a:t>m</a:t>
            </a:r>
            <a:r>
              <a:rPr sz="3600" i="1" spc="-35" dirty="0">
                <a:latin typeface="Calibri"/>
                <a:cs typeface="Calibri"/>
              </a:rPr>
              <a:t>e</a:t>
            </a:r>
            <a:r>
              <a:rPr sz="3600" i="1" dirty="0">
                <a:latin typeface="Calibri"/>
                <a:cs typeface="Calibri"/>
              </a:rPr>
              <a:t>s</a:t>
            </a:r>
            <a:r>
              <a:rPr sz="3600" i="1" spc="-75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ends</a:t>
            </a:r>
            <a:r>
              <a:rPr sz="3600" i="1" spc="-10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wi</a:t>
            </a:r>
            <a:r>
              <a:rPr sz="3600" i="1" spc="-30" dirty="0">
                <a:latin typeface="Calibri"/>
                <a:cs typeface="Calibri"/>
              </a:rPr>
              <a:t>t</a:t>
            </a:r>
            <a:r>
              <a:rPr sz="3600" i="1" dirty="0">
                <a:latin typeface="Calibri"/>
                <a:cs typeface="Calibri"/>
              </a:rPr>
              <a:t>h</a:t>
            </a:r>
            <a:r>
              <a:rPr sz="3600" i="1" spc="-8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a</a:t>
            </a:r>
            <a:r>
              <a:rPr sz="3600" i="1" spc="-100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per</a:t>
            </a:r>
            <a:r>
              <a:rPr sz="3600" i="1" spc="-5" dirty="0">
                <a:latin typeface="Calibri"/>
                <a:cs typeface="Calibri"/>
              </a:rPr>
              <a:t>iod.</a:t>
            </a:r>
            <a:endParaRPr sz="36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865"/>
              </a:spcBef>
            </a:pPr>
            <a:r>
              <a:rPr sz="3600" i="1" spc="-25" dirty="0">
                <a:latin typeface="Calibri"/>
                <a:cs typeface="Calibri"/>
              </a:rPr>
              <a:t>Ex</a:t>
            </a:r>
            <a:r>
              <a:rPr sz="3600" i="1" spc="-10" dirty="0">
                <a:latin typeface="Calibri"/>
                <a:cs typeface="Calibri"/>
              </a:rPr>
              <a:t>: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Go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80" dirty="0">
                <a:latin typeface="Calibri"/>
                <a:cs typeface="Calibri"/>
              </a:rPr>
              <a:t>t</a:t>
            </a:r>
            <a:r>
              <a:rPr sz="3600" i="1" dirty="0">
                <a:latin typeface="Calibri"/>
                <a:cs typeface="Calibri"/>
              </a:rPr>
              <a:t>o</a:t>
            </a:r>
            <a:r>
              <a:rPr sz="3600" i="1" spc="-80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bed</a:t>
            </a:r>
            <a:r>
              <a:rPr sz="3600" i="1" spc="-10" dirty="0">
                <a:latin typeface="Calibri"/>
                <a:cs typeface="Calibri"/>
              </a:rPr>
              <a:t>,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n</a:t>
            </a:r>
            <a:r>
              <a:rPr sz="3600" i="1" spc="-25" dirty="0">
                <a:latin typeface="Calibri"/>
                <a:cs typeface="Calibri"/>
              </a:rPr>
              <a:t>o</a:t>
            </a:r>
            <a:r>
              <a:rPr sz="3600" i="1" spc="-20" dirty="0">
                <a:latin typeface="Calibri"/>
                <a:cs typeface="Calibri"/>
              </a:rPr>
              <a:t>w!</a:t>
            </a:r>
            <a:endParaRPr sz="3600">
              <a:latin typeface="Calibri"/>
              <a:cs typeface="Calibri"/>
            </a:endParaRPr>
          </a:p>
          <a:p>
            <a:pPr marL="1603375">
              <a:lnSpc>
                <a:spcPct val="100000"/>
              </a:lnSpc>
              <a:spcBef>
                <a:spcPts val="865"/>
              </a:spcBef>
            </a:pPr>
            <a:r>
              <a:rPr sz="3600" i="1" dirty="0">
                <a:latin typeface="Calibri"/>
                <a:cs typeface="Calibri"/>
              </a:rPr>
              <a:t>Go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cl</a:t>
            </a:r>
            <a:r>
              <a:rPr sz="3600" i="1" spc="-25" dirty="0">
                <a:latin typeface="Calibri"/>
                <a:cs typeface="Calibri"/>
              </a:rPr>
              <a:t>os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spc="-20" dirty="0">
                <a:latin typeface="Calibri"/>
                <a:cs typeface="Calibri"/>
              </a:rPr>
              <a:t>the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doo</a:t>
            </a:r>
            <a:r>
              <a:rPr sz="3600" i="1" spc="-285" dirty="0">
                <a:latin typeface="Calibri"/>
                <a:cs typeface="Calibri"/>
              </a:rPr>
              <a:t>r</a:t>
            </a:r>
            <a:r>
              <a:rPr sz="3600" i="1" spc="-10" dirty="0">
                <a:latin typeface="Calibri"/>
                <a:cs typeface="Calibri"/>
              </a:rPr>
              <a:t>,</a:t>
            </a:r>
            <a:r>
              <a:rPr sz="3600" i="1" spc="-75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Jim</a:t>
            </a:r>
            <a:r>
              <a:rPr sz="3600" i="1" spc="-65" dirty="0">
                <a:latin typeface="Calibri"/>
                <a:cs typeface="Calibri"/>
              </a:rPr>
              <a:t>m</a:t>
            </a:r>
            <a:r>
              <a:rPr sz="3600" i="1" spc="-175" dirty="0">
                <a:latin typeface="Calibri"/>
                <a:cs typeface="Calibri"/>
              </a:rPr>
              <a:t>y</a:t>
            </a:r>
            <a:r>
              <a:rPr sz="3600" i="1" dirty="0">
                <a:latin typeface="Calibri"/>
                <a:cs typeface="Calibri"/>
              </a:rPr>
              <a:t>.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4267200"/>
            <a:ext cx="2458910" cy="25907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72169" y="4149611"/>
            <a:ext cx="2971830" cy="27083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600" dirty="0">
                <a:solidFill>
                  <a:srgbClr val="FFFFFF"/>
                </a:solidFill>
              </a:rPr>
              <a:t>I</a:t>
            </a:r>
            <a:r>
              <a:rPr sz="9600" spc="-90" dirty="0">
                <a:solidFill>
                  <a:srgbClr val="FFFFFF"/>
                </a:solidFill>
              </a:rPr>
              <a:t>n</a:t>
            </a:r>
            <a:r>
              <a:rPr sz="9600" spc="-120" dirty="0">
                <a:solidFill>
                  <a:srgbClr val="FFFFFF"/>
                </a:solidFill>
              </a:rPr>
              <a:t>t</a:t>
            </a:r>
            <a:r>
              <a:rPr sz="9600" spc="-5" dirty="0">
                <a:solidFill>
                  <a:srgbClr val="FFFFFF"/>
                </a:solidFill>
              </a:rPr>
              <a:t>errogative</a:t>
            </a:r>
            <a:endParaRPr sz="9600"/>
          </a:p>
        </p:txBody>
      </p:sp>
      <p:sp>
        <p:nvSpPr>
          <p:cNvPr id="4" name="object 4"/>
          <p:cNvSpPr txBox="1"/>
          <p:nvPr/>
        </p:nvSpPr>
        <p:spPr>
          <a:xfrm>
            <a:off x="535940" y="1703938"/>
            <a:ext cx="7568565" cy="290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Clr>
                <a:srgbClr val="6F2F9F"/>
              </a:buClr>
              <a:buFont typeface="Arial"/>
              <a:buChar char="•"/>
              <a:tabLst>
                <a:tab pos="355600" algn="l"/>
              </a:tabLst>
            </a:pP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An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</a:t>
            </a:r>
            <a:r>
              <a:rPr sz="3600" i="1" spc="-50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6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erroga</a:t>
            </a:r>
            <a:r>
              <a:rPr sz="3600" i="1" spc="-35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ve</a:t>
            </a:r>
            <a:r>
              <a:rPr sz="3600" i="1" spc="-8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se</a:t>
            </a:r>
            <a:r>
              <a:rPr sz="3600" i="1" spc="-60" dirty="0">
                <a:solidFill>
                  <a:srgbClr val="6F2F9F"/>
                </a:solidFill>
                <a:latin typeface="Calibri"/>
                <a:cs typeface="Calibri"/>
              </a:rPr>
              <a:t>nt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en</a:t>
            </a:r>
            <a:r>
              <a:rPr sz="3600" i="1" spc="-50" dirty="0">
                <a:solidFill>
                  <a:srgbClr val="6F2F9F"/>
                </a:solidFill>
                <a:latin typeface="Calibri"/>
                <a:cs typeface="Calibri"/>
              </a:rPr>
              <a:t>c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spc="-7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is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se</a:t>
            </a:r>
            <a:r>
              <a:rPr sz="3600" i="1" spc="-70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6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en</a:t>
            </a:r>
            <a:r>
              <a:rPr sz="3600" i="1" spc="-50" dirty="0">
                <a:solidFill>
                  <a:srgbClr val="6F2F9F"/>
                </a:solidFill>
                <a:latin typeface="Calibri"/>
                <a:cs typeface="Calibri"/>
              </a:rPr>
              <a:t>c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spc="-1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th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10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45" dirty="0">
                <a:solidFill>
                  <a:srgbClr val="6F2F9F"/>
                </a:solidFill>
                <a:latin typeface="Calibri"/>
                <a:cs typeface="Calibri"/>
              </a:rPr>
              <a:t>f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orm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sz="3600" i="1" spc="-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qu</a:t>
            </a:r>
            <a:r>
              <a:rPr sz="3600" i="1" spc="-15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spc="-35" dirty="0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ti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o</a:t>
            </a:r>
            <a:r>
              <a:rPr sz="3600" i="1" spc="-15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.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It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ends</a:t>
            </a:r>
            <a:r>
              <a:rPr sz="3600" i="1" spc="-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in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que</a:t>
            </a:r>
            <a:r>
              <a:rPr sz="3600" i="1" spc="-45" dirty="0">
                <a:solidFill>
                  <a:srgbClr val="6F2F9F"/>
                </a:solidFill>
                <a:latin typeface="Calibri"/>
                <a:cs typeface="Calibri"/>
              </a:rPr>
              <a:t>s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ti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o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10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mar</a:t>
            </a:r>
            <a:r>
              <a:rPr sz="3600" i="1" spc="-30" dirty="0">
                <a:solidFill>
                  <a:srgbClr val="6F2F9F"/>
                </a:solidFill>
                <a:latin typeface="Calibri"/>
                <a:cs typeface="Calibri"/>
              </a:rPr>
              <a:t>k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.</a:t>
            </a:r>
            <a:endParaRPr sz="36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865"/>
              </a:spcBef>
            </a:pPr>
            <a:r>
              <a:rPr sz="3600" i="1" spc="-25" dirty="0">
                <a:solidFill>
                  <a:srgbClr val="6F2F9F"/>
                </a:solidFill>
                <a:latin typeface="Calibri"/>
                <a:cs typeface="Calibri"/>
              </a:rPr>
              <a:t>Ex</a:t>
            </a:r>
            <a:r>
              <a:rPr sz="3600" i="1" spc="-10" dirty="0">
                <a:solidFill>
                  <a:srgbClr val="6F2F9F"/>
                </a:solidFill>
                <a:latin typeface="Calibri"/>
                <a:cs typeface="Calibri"/>
              </a:rPr>
              <a:t>: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W</a:t>
            </a:r>
            <a:r>
              <a:rPr sz="3600" i="1" spc="-65" dirty="0">
                <a:solidFill>
                  <a:srgbClr val="6F2F9F"/>
                </a:solidFill>
                <a:latin typeface="Calibri"/>
                <a:cs typeface="Calibri"/>
              </a:rPr>
              <a:t>h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y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is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15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50" dirty="0">
                <a:solidFill>
                  <a:srgbClr val="6F2F9F"/>
                </a:solidFill>
                <a:latin typeface="Calibri"/>
                <a:cs typeface="Calibri"/>
              </a:rPr>
              <a:t>w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o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wrong?</a:t>
            </a:r>
            <a:endParaRPr sz="3600">
              <a:latin typeface="Calibri"/>
              <a:cs typeface="Calibri"/>
            </a:endParaRPr>
          </a:p>
          <a:p>
            <a:pPr marL="1559560">
              <a:lnSpc>
                <a:spcPct val="100000"/>
              </a:lnSpc>
              <a:spcBef>
                <a:spcPts val="865"/>
              </a:spcBef>
            </a:pP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Ca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n</a:t>
            </a:r>
            <a:r>
              <a:rPr sz="3600" i="1" spc="-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yo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u</a:t>
            </a:r>
            <a:r>
              <a:rPr sz="3600" i="1" spc="-10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l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o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g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35" dirty="0">
                <a:solidFill>
                  <a:srgbClr val="6F2F9F"/>
                </a:solidFill>
                <a:latin typeface="Calibri"/>
                <a:cs typeface="Calibri"/>
              </a:rPr>
              <a:t>m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e</a:t>
            </a:r>
            <a:r>
              <a:rPr sz="3600" i="1" spc="-8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in</a:t>
            </a:r>
            <a:r>
              <a:rPr sz="3600" i="1" spc="-9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you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r</a:t>
            </a:r>
            <a:r>
              <a:rPr sz="3600" i="1" spc="-7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600" i="1" dirty="0">
                <a:solidFill>
                  <a:srgbClr val="6F2F9F"/>
                </a:solidFill>
                <a:latin typeface="Calibri"/>
                <a:cs typeface="Calibri"/>
              </a:rPr>
              <a:t>l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a</a:t>
            </a:r>
            <a:r>
              <a:rPr sz="3600" i="1" spc="-20" dirty="0">
                <a:solidFill>
                  <a:srgbClr val="6F2F9F"/>
                </a:solidFill>
                <a:latin typeface="Calibri"/>
                <a:cs typeface="Calibri"/>
              </a:rPr>
              <a:t>p</a:t>
            </a:r>
            <a:r>
              <a:rPr sz="3600" i="1" spc="-70" dirty="0">
                <a:solidFill>
                  <a:srgbClr val="6F2F9F"/>
                </a:solidFill>
                <a:latin typeface="Calibri"/>
                <a:cs typeface="Calibri"/>
              </a:rPr>
              <a:t>t</a:t>
            </a:r>
            <a:r>
              <a:rPr sz="3600" i="1" spc="-5" dirty="0">
                <a:solidFill>
                  <a:srgbClr val="6F2F9F"/>
                </a:solidFill>
                <a:latin typeface="Calibri"/>
                <a:cs typeface="Calibri"/>
              </a:rPr>
              <a:t>op?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3886255"/>
            <a:ext cx="2784933" cy="29717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89410" y="3975533"/>
            <a:ext cx="3354589" cy="28824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8915">
              <a:lnSpc>
                <a:spcPct val="100000"/>
              </a:lnSpc>
            </a:pPr>
            <a:r>
              <a:rPr sz="9600" spc="-50" dirty="0">
                <a:solidFill>
                  <a:srgbClr val="FF0000"/>
                </a:solidFill>
              </a:rPr>
              <a:t>E</a:t>
            </a:r>
            <a:r>
              <a:rPr sz="9600" spc="-229" dirty="0">
                <a:solidFill>
                  <a:srgbClr val="FF0000"/>
                </a:solidFill>
              </a:rPr>
              <a:t>x</a:t>
            </a:r>
            <a:r>
              <a:rPr sz="9600" spc="-50" dirty="0">
                <a:solidFill>
                  <a:srgbClr val="FF0000"/>
                </a:solidFill>
              </a:rPr>
              <a:t>clam</a:t>
            </a:r>
            <a:r>
              <a:rPr sz="9600" spc="-40" dirty="0">
                <a:solidFill>
                  <a:srgbClr val="FF0000"/>
                </a:solidFill>
              </a:rPr>
              <a:t>a</a:t>
            </a:r>
            <a:r>
              <a:rPr sz="9600" spc="-185" dirty="0">
                <a:solidFill>
                  <a:srgbClr val="FF0000"/>
                </a:solidFill>
              </a:rPr>
              <a:t>t</a:t>
            </a:r>
            <a:r>
              <a:rPr sz="9600" spc="-5" dirty="0">
                <a:solidFill>
                  <a:srgbClr val="FF0000"/>
                </a:solidFill>
              </a:rPr>
              <a:t>o</a:t>
            </a:r>
            <a:r>
              <a:rPr sz="9600" spc="65" dirty="0">
                <a:solidFill>
                  <a:srgbClr val="FF0000"/>
                </a:solidFill>
              </a:rPr>
              <a:t>r</a:t>
            </a:r>
            <a:r>
              <a:rPr sz="9600" dirty="0">
                <a:solidFill>
                  <a:srgbClr val="FF0000"/>
                </a:solidFill>
              </a:rPr>
              <a:t>y</a:t>
            </a:r>
            <a:endParaRPr sz="9600"/>
          </a:p>
        </p:txBody>
      </p:sp>
      <p:sp>
        <p:nvSpPr>
          <p:cNvPr id="4" name="object 4"/>
          <p:cNvSpPr txBox="1"/>
          <p:nvPr/>
        </p:nvSpPr>
        <p:spPr>
          <a:xfrm>
            <a:off x="535940" y="1703938"/>
            <a:ext cx="7496175" cy="3448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3600" i="1" spc="-20" dirty="0">
                <a:latin typeface="Calibri"/>
                <a:cs typeface="Calibri"/>
              </a:rPr>
              <a:t>An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105" dirty="0">
                <a:latin typeface="Calibri"/>
                <a:cs typeface="Calibri"/>
              </a:rPr>
              <a:t>e</a:t>
            </a:r>
            <a:r>
              <a:rPr sz="3600" i="1" spc="-85" dirty="0">
                <a:latin typeface="Calibri"/>
                <a:cs typeface="Calibri"/>
              </a:rPr>
              <a:t>x</a:t>
            </a:r>
            <a:r>
              <a:rPr sz="3600" i="1" dirty="0">
                <a:latin typeface="Calibri"/>
                <a:cs typeface="Calibri"/>
              </a:rPr>
              <a:t>cl</a:t>
            </a:r>
            <a:r>
              <a:rPr sz="3600" i="1" spc="-5" dirty="0">
                <a:latin typeface="Calibri"/>
                <a:cs typeface="Calibri"/>
              </a:rPr>
              <a:t>ama</a:t>
            </a:r>
            <a:r>
              <a:rPr sz="3600" i="1" spc="-65" dirty="0">
                <a:latin typeface="Calibri"/>
                <a:cs typeface="Calibri"/>
              </a:rPr>
              <a:t>t</a:t>
            </a:r>
            <a:r>
              <a:rPr sz="3600" i="1" spc="-25" dirty="0">
                <a:latin typeface="Calibri"/>
                <a:cs typeface="Calibri"/>
              </a:rPr>
              <a:t>o</a:t>
            </a:r>
            <a:r>
              <a:rPr sz="3600" i="1" spc="0" dirty="0">
                <a:latin typeface="Calibri"/>
                <a:cs typeface="Calibri"/>
              </a:rPr>
              <a:t>r</a:t>
            </a:r>
            <a:r>
              <a:rPr sz="3600" i="1" dirty="0">
                <a:latin typeface="Calibri"/>
                <a:cs typeface="Calibri"/>
              </a:rPr>
              <a:t>y</a:t>
            </a:r>
            <a:r>
              <a:rPr sz="3600" i="1" spc="-70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se</a:t>
            </a:r>
            <a:r>
              <a:rPr sz="3600" i="1" spc="-60" dirty="0">
                <a:latin typeface="Calibri"/>
                <a:cs typeface="Calibri"/>
              </a:rPr>
              <a:t>nt</a:t>
            </a:r>
            <a:r>
              <a:rPr sz="3600" i="1" spc="-20" dirty="0">
                <a:latin typeface="Calibri"/>
                <a:cs typeface="Calibri"/>
              </a:rPr>
              <a:t>en</a:t>
            </a:r>
            <a:r>
              <a:rPr sz="3600" i="1" spc="-50" dirty="0">
                <a:latin typeface="Calibri"/>
                <a:cs typeface="Calibri"/>
              </a:rPr>
              <a:t>c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7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is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a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se</a:t>
            </a:r>
            <a:r>
              <a:rPr sz="3600" i="1" spc="-70" dirty="0">
                <a:latin typeface="Calibri"/>
                <a:cs typeface="Calibri"/>
              </a:rPr>
              <a:t>n</a:t>
            </a:r>
            <a:r>
              <a:rPr sz="3600" i="1" spc="-60" dirty="0">
                <a:latin typeface="Calibri"/>
                <a:cs typeface="Calibri"/>
              </a:rPr>
              <a:t>t</a:t>
            </a:r>
            <a:r>
              <a:rPr sz="3600" i="1" spc="-20" dirty="0">
                <a:latin typeface="Calibri"/>
                <a:cs typeface="Calibri"/>
              </a:rPr>
              <a:t>en</a:t>
            </a:r>
            <a:r>
              <a:rPr sz="3600" i="1" spc="-50" dirty="0">
                <a:latin typeface="Calibri"/>
                <a:cs typeface="Calibri"/>
              </a:rPr>
              <a:t>c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1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a</a:t>
            </a:r>
            <a:r>
              <a:rPr sz="3600" i="1" spc="-40" dirty="0">
                <a:latin typeface="Calibri"/>
                <a:cs typeface="Calibri"/>
              </a:rPr>
              <a:t>t</a:t>
            </a:r>
            <a:r>
              <a:rPr sz="3600" i="1" spc="-45" dirty="0">
                <a:latin typeface="Calibri"/>
                <a:cs typeface="Calibri"/>
              </a:rPr>
              <a:t>t</a:t>
            </a:r>
            <a:r>
              <a:rPr sz="3600" i="1" dirty="0">
                <a:latin typeface="Calibri"/>
                <a:cs typeface="Calibri"/>
              </a:rPr>
              <a:t>e</a:t>
            </a:r>
            <a:r>
              <a:rPr sz="3600" i="1" spc="-15" dirty="0">
                <a:latin typeface="Calibri"/>
                <a:cs typeface="Calibri"/>
              </a:rPr>
              <a:t>mp</a:t>
            </a:r>
            <a:r>
              <a:rPr sz="3600" i="1" dirty="0">
                <a:latin typeface="Calibri"/>
                <a:cs typeface="Calibri"/>
              </a:rPr>
              <a:t>ts</a:t>
            </a:r>
            <a:r>
              <a:rPr sz="3600" i="1" spc="-105" dirty="0">
                <a:latin typeface="Times New Roman"/>
                <a:cs typeface="Times New Roman"/>
              </a:rPr>
              <a:t> </a:t>
            </a:r>
            <a:r>
              <a:rPr sz="3600" i="1" spc="-55" dirty="0">
                <a:latin typeface="Calibri"/>
                <a:cs typeface="Calibri"/>
              </a:rPr>
              <a:t>t</a:t>
            </a:r>
            <a:r>
              <a:rPr sz="3600" i="1" dirty="0">
                <a:latin typeface="Calibri"/>
                <a:cs typeface="Calibri"/>
              </a:rPr>
              <a:t>o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sh</a:t>
            </a:r>
            <a:r>
              <a:rPr sz="3600" i="1" spc="-15" dirty="0">
                <a:latin typeface="Calibri"/>
                <a:cs typeface="Calibri"/>
              </a:rPr>
              <a:t>o</a:t>
            </a:r>
            <a:r>
              <a:rPr sz="3600" i="1" dirty="0">
                <a:latin typeface="Calibri"/>
                <a:cs typeface="Calibri"/>
              </a:rPr>
              <a:t>w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p</a:t>
            </a:r>
            <a:r>
              <a:rPr sz="3600" i="1" spc="-25" dirty="0">
                <a:latin typeface="Calibri"/>
                <a:cs typeface="Calibri"/>
              </a:rPr>
              <a:t>o</a:t>
            </a:r>
            <a:r>
              <a:rPr sz="3600" i="1" dirty="0">
                <a:latin typeface="Calibri"/>
                <a:cs typeface="Calibri"/>
              </a:rPr>
              <a:t>w</a:t>
            </a:r>
            <a:r>
              <a:rPr sz="3600" i="1" spc="-15" dirty="0">
                <a:latin typeface="Calibri"/>
                <a:cs typeface="Calibri"/>
              </a:rPr>
              <a:t>e</a:t>
            </a:r>
            <a:r>
              <a:rPr sz="3600" i="1" dirty="0">
                <a:latin typeface="Calibri"/>
                <a:cs typeface="Calibri"/>
              </a:rPr>
              <a:t>rful</a:t>
            </a:r>
            <a:r>
              <a:rPr sz="3600" i="1" spc="-80" dirty="0">
                <a:latin typeface="Times New Roman"/>
                <a:cs typeface="Times New Roman"/>
              </a:rPr>
              <a:t> </a:t>
            </a:r>
            <a:r>
              <a:rPr sz="3600" i="1" spc="-55" dirty="0">
                <a:latin typeface="Calibri"/>
                <a:cs typeface="Calibri"/>
              </a:rPr>
              <a:t>f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30" dirty="0">
                <a:latin typeface="Calibri"/>
                <a:cs typeface="Calibri"/>
              </a:rPr>
              <a:t>e</a:t>
            </a:r>
            <a:r>
              <a:rPr sz="3600" i="1" dirty="0">
                <a:latin typeface="Calibri"/>
                <a:cs typeface="Calibri"/>
              </a:rPr>
              <a:t>li</a:t>
            </a:r>
            <a:r>
              <a:rPr sz="3600" i="1" spc="-5" dirty="0">
                <a:latin typeface="Calibri"/>
                <a:cs typeface="Calibri"/>
              </a:rPr>
              <a:t>ngs</a:t>
            </a:r>
            <a:r>
              <a:rPr sz="3600" i="1" dirty="0">
                <a:latin typeface="Calibri"/>
                <a:cs typeface="Calibri"/>
              </a:rPr>
              <a:t>,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or</a:t>
            </a:r>
            <a:r>
              <a:rPr sz="3600" i="1" spc="-5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emo</a:t>
            </a:r>
            <a:r>
              <a:rPr sz="3600" i="1" spc="-35" dirty="0">
                <a:latin typeface="Calibri"/>
                <a:cs typeface="Calibri"/>
              </a:rPr>
              <a:t>t</a:t>
            </a:r>
            <a:r>
              <a:rPr sz="3600" i="1" dirty="0">
                <a:latin typeface="Calibri"/>
                <a:cs typeface="Calibri"/>
              </a:rPr>
              <a:t>i</a:t>
            </a:r>
            <a:r>
              <a:rPr sz="3600" i="1" spc="-5" dirty="0">
                <a:latin typeface="Calibri"/>
                <a:cs typeface="Calibri"/>
              </a:rPr>
              <a:t>ons</a:t>
            </a:r>
            <a:r>
              <a:rPr sz="3600" i="1" dirty="0">
                <a:latin typeface="Calibri"/>
                <a:cs typeface="Calibri"/>
              </a:rPr>
              <a:t>.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I</a:t>
            </a:r>
            <a:r>
              <a:rPr sz="3600" i="1" spc="-15" dirty="0">
                <a:latin typeface="Calibri"/>
                <a:cs typeface="Calibri"/>
              </a:rPr>
              <a:t>t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35" dirty="0">
                <a:latin typeface="Calibri"/>
                <a:cs typeface="Calibri"/>
              </a:rPr>
              <a:t>n</a:t>
            </a:r>
            <a:r>
              <a:rPr sz="3600" i="1" spc="-5" dirty="0">
                <a:latin typeface="Calibri"/>
                <a:cs typeface="Calibri"/>
              </a:rPr>
              <a:t>d</a:t>
            </a:r>
            <a:r>
              <a:rPr sz="3600" i="1" dirty="0">
                <a:latin typeface="Calibri"/>
                <a:cs typeface="Calibri"/>
              </a:rPr>
              <a:t>s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with</a:t>
            </a:r>
            <a:r>
              <a:rPr sz="3600" i="1" spc="-10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a</a:t>
            </a:r>
            <a:r>
              <a:rPr sz="3600" i="1" dirty="0">
                <a:latin typeface="Calibri"/>
                <a:cs typeface="Calibri"/>
              </a:rPr>
              <a:t>n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95" dirty="0">
                <a:latin typeface="Calibri"/>
                <a:cs typeface="Calibri"/>
              </a:rPr>
              <a:t>e</a:t>
            </a:r>
            <a:r>
              <a:rPr sz="3600" i="1" spc="-85" dirty="0">
                <a:latin typeface="Calibri"/>
                <a:cs typeface="Calibri"/>
              </a:rPr>
              <a:t>x</a:t>
            </a:r>
            <a:r>
              <a:rPr sz="3600" i="1" dirty="0">
                <a:latin typeface="Calibri"/>
                <a:cs typeface="Calibri"/>
              </a:rPr>
              <a:t>cl</a:t>
            </a:r>
            <a:r>
              <a:rPr sz="3600" i="1" spc="-5" dirty="0">
                <a:latin typeface="Calibri"/>
                <a:cs typeface="Calibri"/>
              </a:rPr>
              <a:t>ama</a:t>
            </a:r>
            <a:r>
              <a:rPr sz="3600" i="1" spc="-15" dirty="0">
                <a:latin typeface="Calibri"/>
                <a:cs typeface="Calibri"/>
              </a:rPr>
              <a:t>t</a:t>
            </a:r>
            <a:r>
              <a:rPr sz="3600" i="1" dirty="0">
                <a:latin typeface="Calibri"/>
                <a:cs typeface="Calibri"/>
              </a:rPr>
              <a:t>i</a:t>
            </a:r>
            <a:r>
              <a:rPr sz="3600" i="1" spc="-5" dirty="0">
                <a:latin typeface="Calibri"/>
                <a:cs typeface="Calibri"/>
              </a:rPr>
              <a:t>on</a:t>
            </a:r>
            <a:r>
              <a:rPr sz="3600" i="1" spc="-5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po</a:t>
            </a:r>
            <a:r>
              <a:rPr sz="3600" i="1" dirty="0">
                <a:latin typeface="Calibri"/>
                <a:cs typeface="Calibri"/>
              </a:rPr>
              <a:t>i</a:t>
            </a:r>
            <a:r>
              <a:rPr sz="3600" i="1" spc="-45" dirty="0">
                <a:latin typeface="Calibri"/>
                <a:cs typeface="Calibri"/>
              </a:rPr>
              <a:t>n</a:t>
            </a:r>
            <a:r>
              <a:rPr sz="3600" i="1" dirty="0">
                <a:latin typeface="Calibri"/>
                <a:cs typeface="Calibri"/>
              </a:rPr>
              <a:t>t.</a:t>
            </a:r>
            <a:endParaRPr sz="36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865"/>
              </a:spcBef>
            </a:pPr>
            <a:r>
              <a:rPr sz="3600" i="1" spc="-25" dirty="0">
                <a:latin typeface="Calibri"/>
                <a:cs typeface="Calibri"/>
              </a:rPr>
              <a:t>Ex</a:t>
            </a:r>
            <a:r>
              <a:rPr sz="3600" i="1" spc="-10" dirty="0">
                <a:latin typeface="Calibri"/>
                <a:cs typeface="Calibri"/>
              </a:rPr>
              <a:t>: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spc="-20" dirty="0">
                <a:latin typeface="Calibri"/>
                <a:cs typeface="Calibri"/>
              </a:rPr>
              <a:t>Ah,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t</a:t>
            </a:r>
            <a:r>
              <a:rPr sz="3600" i="1" spc="-15" dirty="0">
                <a:latin typeface="Calibri"/>
                <a:cs typeface="Calibri"/>
              </a:rPr>
              <a:t>h</a:t>
            </a:r>
            <a:r>
              <a:rPr sz="3600" i="1" spc="-20" dirty="0">
                <a:latin typeface="Calibri"/>
                <a:cs typeface="Calibri"/>
              </a:rPr>
              <a:t>ere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a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sna</a:t>
            </a:r>
            <a:r>
              <a:rPr sz="3600" i="1" spc="-140" dirty="0">
                <a:latin typeface="Calibri"/>
                <a:cs typeface="Calibri"/>
              </a:rPr>
              <a:t>k</a:t>
            </a:r>
            <a:r>
              <a:rPr sz="3600" i="1" spc="-20" dirty="0">
                <a:latin typeface="Calibri"/>
                <a:cs typeface="Calibri"/>
              </a:rPr>
              <a:t>e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spc="-25" dirty="0">
                <a:latin typeface="Calibri"/>
                <a:cs typeface="Calibri"/>
              </a:rPr>
              <a:t>ove</a:t>
            </a:r>
            <a:r>
              <a:rPr sz="3600" i="1" spc="-15" dirty="0">
                <a:latin typeface="Calibri"/>
                <a:cs typeface="Calibri"/>
              </a:rPr>
              <a:t>r</a:t>
            </a:r>
            <a:r>
              <a:rPr sz="3600" i="1" spc="-80" dirty="0">
                <a:latin typeface="Times New Roman"/>
                <a:cs typeface="Times New Roman"/>
              </a:rPr>
              <a:t> </a:t>
            </a:r>
            <a:r>
              <a:rPr sz="3600" i="1" spc="-20" dirty="0">
                <a:latin typeface="Calibri"/>
                <a:cs typeface="Calibri"/>
              </a:rPr>
              <a:t>th</a:t>
            </a:r>
            <a:r>
              <a:rPr sz="3600" i="1" spc="-35" dirty="0">
                <a:latin typeface="Calibri"/>
                <a:cs typeface="Calibri"/>
              </a:rPr>
              <a:t>e</a:t>
            </a:r>
            <a:r>
              <a:rPr sz="3600" i="1" spc="-15" dirty="0">
                <a:latin typeface="Calibri"/>
                <a:cs typeface="Calibri"/>
              </a:rPr>
              <a:t>re!</a:t>
            </a:r>
            <a:endParaRPr sz="3600">
              <a:latin typeface="Calibri"/>
              <a:cs typeface="Calibri"/>
            </a:endParaRPr>
          </a:p>
          <a:p>
            <a:pPr marL="1559560">
              <a:lnSpc>
                <a:spcPct val="100000"/>
              </a:lnSpc>
              <a:spcBef>
                <a:spcPts val="865"/>
              </a:spcBef>
            </a:pPr>
            <a:r>
              <a:rPr sz="3600" i="1" spc="-10" dirty="0">
                <a:latin typeface="Calibri"/>
                <a:cs typeface="Calibri"/>
              </a:rPr>
              <a:t>I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l</a:t>
            </a:r>
            <a:r>
              <a:rPr sz="3600" i="1" spc="-15" dirty="0">
                <a:latin typeface="Calibri"/>
                <a:cs typeface="Calibri"/>
              </a:rPr>
              <a:t>o</a:t>
            </a:r>
            <a:r>
              <a:rPr sz="3600" i="1" spc="-20" dirty="0">
                <a:latin typeface="Calibri"/>
                <a:cs typeface="Calibri"/>
              </a:rPr>
              <a:t>ve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yo</a:t>
            </a:r>
            <a:r>
              <a:rPr sz="3600" i="1" dirty="0">
                <a:latin typeface="Calibri"/>
                <a:cs typeface="Calibri"/>
              </a:rPr>
              <a:t>u</a:t>
            </a:r>
            <a:r>
              <a:rPr sz="3600" i="1" spc="-85" dirty="0">
                <a:latin typeface="Times New Roman"/>
                <a:cs typeface="Times New Roman"/>
              </a:rPr>
              <a:t> </a:t>
            </a:r>
            <a:r>
              <a:rPr sz="3600" i="1" spc="-5" dirty="0">
                <a:latin typeface="Calibri"/>
                <a:cs typeface="Calibri"/>
              </a:rPr>
              <a:t>s</a:t>
            </a:r>
            <a:r>
              <a:rPr sz="3600" i="1" dirty="0">
                <a:latin typeface="Calibri"/>
                <a:cs typeface="Calibri"/>
              </a:rPr>
              <a:t>o</a:t>
            </a:r>
            <a:r>
              <a:rPr sz="3600" i="1" spc="-90" dirty="0">
                <a:latin typeface="Times New Roman"/>
                <a:cs typeface="Times New Roman"/>
              </a:rPr>
              <a:t> </a:t>
            </a:r>
            <a:r>
              <a:rPr sz="3600" i="1" dirty="0">
                <a:latin typeface="Calibri"/>
                <a:cs typeface="Calibri"/>
              </a:rPr>
              <a:t>much!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4597908"/>
            <a:ext cx="2365107" cy="22600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050106" y="4631692"/>
            <a:ext cx="2093893" cy="222630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7691"/>
            <a:ext cx="9123271" cy="68303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43380">
              <a:lnSpc>
                <a:spcPct val="100000"/>
              </a:lnSpc>
            </a:pPr>
            <a:r>
              <a:rPr sz="9600" spc="-50" dirty="0"/>
              <a:t>Simple</a:t>
            </a:r>
            <a:endParaRPr sz="960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3F3052"/>
              </a:buClr>
              <a:buFont typeface="Arial"/>
              <a:buChar char="•"/>
              <a:tabLst>
                <a:tab pos="355600" algn="l"/>
              </a:tabLst>
            </a:pPr>
            <a:r>
              <a:rPr spc="-25" dirty="0"/>
              <a:t>A</a:t>
            </a:r>
            <a:r>
              <a:rPr spc="-85" dirty="0">
                <a:latin typeface="Times New Roman"/>
                <a:cs typeface="Times New Roman"/>
              </a:rPr>
              <a:t> </a:t>
            </a:r>
            <a:r>
              <a:rPr spc="-5" dirty="0"/>
              <a:t>s</a:t>
            </a:r>
            <a:r>
              <a:rPr dirty="0"/>
              <a:t>impl</a:t>
            </a:r>
            <a:r>
              <a:rPr spc="-20" dirty="0"/>
              <a:t>e</a:t>
            </a:r>
            <a:r>
              <a:rPr spc="-100" dirty="0">
                <a:latin typeface="Times New Roman"/>
                <a:cs typeface="Times New Roman"/>
              </a:rPr>
              <a:t> </a:t>
            </a:r>
            <a:r>
              <a:rPr spc="-25" dirty="0"/>
              <a:t>se</a:t>
            </a:r>
            <a:r>
              <a:rPr spc="-55" dirty="0"/>
              <a:t>n</a:t>
            </a:r>
            <a:r>
              <a:rPr spc="-60" dirty="0"/>
              <a:t>t</a:t>
            </a:r>
            <a:r>
              <a:rPr spc="-20" dirty="0"/>
              <a:t>en</a:t>
            </a:r>
            <a:r>
              <a:rPr spc="-50" dirty="0"/>
              <a:t>c</a:t>
            </a:r>
            <a:r>
              <a:rPr spc="-20" dirty="0"/>
              <a:t>e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/>
              <a:t>is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dirty="0"/>
              <a:t>a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spc="-25" dirty="0"/>
              <a:t>se</a:t>
            </a:r>
            <a:r>
              <a:rPr spc="-70" dirty="0"/>
              <a:t>n</a:t>
            </a:r>
            <a:r>
              <a:rPr spc="-60" dirty="0"/>
              <a:t>t</a:t>
            </a:r>
            <a:r>
              <a:rPr spc="-20" dirty="0"/>
              <a:t>en</a:t>
            </a:r>
            <a:r>
              <a:rPr spc="-50" dirty="0"/>
              <a:t>c</a:t>
            </a:r>
            <a:r>
              <a:rPr spc="-20" dirty="0"/>
              <a:t>e</a:t>
            </a:r>
            <a:r>
              <a:rPr spc="-70" dirty="0">
                <a:latin typeface="Times New Roman"/>
                <a:cs typeface="Times New Roman"/>
              </a:rPr>
              <a:t> </a:t>
            </a:r>
            <a:r>
              <a:rPr dirty="0"/>
              <a:t>that</a:t>
            </a:r>
          </a:p>
          <a:p>
            <a:pPr marL="355600">
              <a:lnSpc>
                <a:spcPct val="100000"/>
              </a:lnSpc>
            </a:pPr>
            <a:r>
              <a:rPr spc="-25" dirty="0"/>
              <a:t>c</a:t>
            </a:r>
            <a:r>
              <a:rPr spc="-5" dirty="0"/>
              <a:t>o</a:t>
            </a:r>
            <a:r>
              <a:rPr spc="-45" dirty="0"/>
              <a:t>n</a:t>
            </a:r>
            <a:r>
              <a:rPr spc="-55" dirty="0"/>
              <a:t>t</a:t>
            </a:r>
            <a:r>
              <a:rPr spc="-5" dirty="0"/>
              <a:t>a</a:t>
            </a:r>
            <a:r>
              <a:rPr dirty="0"/>
              <a:t>i</a:t>
            </a:r>
            <a:r>
              <a:rPr spc="-5" dirty="0"/>
              <a:t>n</a:t>
            </a:r>
            <a:r>
              <a:rPr dirty="0"/>
              <a:t>s</a:t>
            </a:r>
            <a:r>
              <a:rPr spc="-114" dirty="0">
                <a:latin typeface="Times New Roman"/>
                <a:cs typeface="Times New Roman"/>
              </a:rPr>
              <a:t> </a:t>
            </a:r>
            <a:r>
              <a:rPr spc="-5" dirty="0"/>
              <a:t>a</a:t>
            </a:r>
            <a:r>
              <a:rPr dirty="0"/>
              <a:t>n</a:t>
            </a:r>
            <a:r>
              <a:rPr spc="-90" dirty="0">
                <a:latin typeface="Times New Roman"/>
                <a:cs typeface="Times New Roman"/>
              </a:rPr>
              <a:t> </a:t>
            </a:r>
            <a:r>
              <a:rPr dirty="0"/>
              <a:t>i</a:t>
            </a:r>
            <a:r>
              <a:rPr spc="-5" dirty="0"/>
              <a:t>n</a:t>
            </a:r>
            <a:r>
              <a:rPr spc="-15" dirty="0"/>
              <a:t>d</a:t>
            </a:r>
            <a:r>
              <a:rPr dirty="0"/>
              <a:t>ep</a:t>
            </a:r>
            <a:r>
              <a:rPr spc="-15" dirty="0"/>
              <a:t>e</a:t>
            </a:r>
            <a:r>
              <a:rPr spc="-5" dirty="0"/>
              <a:t>nd</a:t>
            </a:r>
            <a:r>
              <a:rPr spc="-15" dirty="0"/>
              <a:t>e</a:t>
            </a:r>
            <a:r>
              <a:rPr spc="-45" dirty="0"/>
              <a:t>n</a:t>
            </a:r>
            <a:r>
              <a:rPr dirty="0"/>
              <a:t>t</a:t>
            </a:r>
            <a:r>
              <a:rPr spc="-60" dirty="0">
                <a:latin typeface="Times New Roman"/>
                <a:cs typeface="Times New Roman"/>
              </a:rPr>
              <a:t> </a:t>
            </a:r>
            <a:r>
              <a:rPr dirty="0"/>
              <a:t>cl</a:t>
            </a:r>
            <a:r>
              <a:rPr spc="-5" dirty="0"/>
              <a:t>ause.</a:t>
            </a:r>
          </a:p>
          <a:p>
            <a:pPr marL="927100">
              <a:lnSpc>
                <a:spcPct val="100000"/>
              </a:lnSpc>
              <a:spcBef>
                <a:spcPts val="715"/>
              </a:spcBef>
            </a:pPr>
            <a:r>
              <a:rPr sz="2800" spc="-20" dirty="0"/>
              <a:t>Ex</a:t>
            </a:r>
            <a:r>
              <a:rPr sz="2800" spc="-10" dirty="0"/>
              <a:t>: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15" dirty="0">
                <a:latin typeface="Calibri"/>
                <a:cs typeface="Calibri"/>
              </a:rPr>
              <a:t>Maddie</a:t>
            </a:r>
            <a:r>
              <a:rPr sz="2800" spc="-175" dirty="0">
                <a:latin typeface="Calibri"/>
                <a:cs typeface="Calibri"/>
              </a:rPr>
              <a:t>’</a:t>
            </a:r>
            <a:r>
              <a:rPr sz="2800" spc="-15" dirty="0">
                <a:latin typeface="Calibri"/>
                <a:cs typeface="Calibri"/>
              </a:rPr>
              <a:t>s</a:t>
            </a:r>
            <a:r>
              <a:rPr sz="2800" spc="20" dirty="0">
                <a:latin typeface="Calibri"/>
                <a:cs typeface="Calibri"/>
              </a:rPr>
              <a:t> </a:t>
            </a:r>
            <a:r>
              <a:rPr sz="2800" spc="-35" dirty="0"/>
              <a:t>t</a:t>
            </a:r>
            <a:r>
              <a:rPr sz="2800" spc="-20" dirty="0"/>
              <a:t>eam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0" dirty="0"/>
              <a:t>w</a:t>
            </a:r>
            <a:r>
              <a:rPr sz="2800" spc="-10" dirty="0"/>
              <a:t>o</a:t>
            </a:r>
            <a:r>
              <a:rPr sz="2800" spc="-15" dirty="0"/>
              <a:t>n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15" dirty="0"/>
              <a:t>the</a:t>
            </a:r>
            <a:r>
              <a:rPr sz="2800" spc="-70" dirty="0">
                <a:latin typeface="Times New Roman"/>
                <a:cs typeface="Times New Roman"/>
              </a:rPr>
              <a:t> </a:t>
            </a:r>
            <a:r>
              <a:rPr sz="2800" spc="-20" dirty="0"/>
              <a:t>g</a:t>
            </a:r>
            <a:r>
              <a:rPr sz="2800" spc="-10" dirty="0"/>
              <a:t>ir</a:t>
            </a:r>
            <a:r>
              <a:rPr sz="2800" spc="-25" dirty="0"/>
              <a:t>l</a:t>
            </a:r>
            <a:r>
              <a:rPr sz="2800" spc="-15" dirty="0"/>
              <a:t>s</a:t>
            </a:r>
            <a:r>
              <a:rPr sz="2800" spc="-65" dirty="0">
                <a:latin typeface="Times New Roman"/>
                <a:cs typeface="Times New Roman"/>
              </a:rPr>
              <a:t> </a:t>
            </a:r>
            <a:r>
              <a:rPr sz="2800" spc="-20" dirty="0"/>
              <a:t>ba</a:t>
            </a:r>
            <a:r>
              <a:rPr sz="2800" spc="-10" dirty="0"/>
              <a:t>s</a:t>
            </a:r>
            <a:r>
              <a:rPr sz="2800" spc="-110" dirty="0"/>
              <a:t>k</a:t>
            </a:r>
            <a:r>
              <a:rPr sz="2800" spc="-35" dirty="0"/>
              <a:t>e</a:t>
            </a:r>
            <a:r>
              <a:rPr sz="2800" spc="-15" dirty="0"/>
              <a:t>tbal</a:t>
            </a:r>
            <a:r>
              <a:rPr sz="2800" dirty="0"/>
              <a:t>l</a:t>
            </a:r>
            <a:r>
              <a:rPr sz="2800" spc="-75" dirty="0">
                <a:latin typeface="Times New Roman"/>
                <a:cs typeface="Times New Roman"/>
              </a:rPr>
              <a:t> </a:t>
            </a:r>
            <a:r>
              <a:rPr sz="2800" spc="-20" dirty="0"/>
              <a:t>g</a:t>
            </a:r>
            <a:r>
              <a:rPr sz="2800" spc="-10" dirty="0"/>
              <a:t>a</a:t>
            </a:r>
            <a:r>
              <a:rPr sz="2800" spc="-15" dirty="0"/>
              <a:t>me.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08126" y="3581363"/>
            <a:ext cx="2607716" cy="31066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033637" y="3595244"/>
            <a:ext cx="2917582" cy="296462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2197" rIns="0" bIns="0" rtlCol="0">
            <a:spAutoFit/>
          </a:bodyPr>
          <a:lstStyle/>
          <a:p>
            <a:pPr marL="885825">
              <a:lnSpc>
                <a:spcPct val="100000"/>
              </a:lnSpc>
            </a:pPr>
            <a:r>
              <a:rPr dirty="0"/>
              <a:t>Compound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1697446"/>
            <a:ext cx="7665084" cy="2480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Clr>
                <a:srgbClr val="3F3052"/>
              </a:buClr>
              <a:buFont typeface="Arial"/>
              <a:buChar char="•"/>
              <a:tabLst>
                <a:tab pos="355600" algn="l"/>
              </a:tabLst>
            </a:pP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9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ompou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se</a:t>
            </a:r>
            <a:r>
              <a:rPr sz="3200" i="1" spc="-3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en</a:t>
            </a:r>
            <a:r>
              <a:rPr sz="3200" i="1" spc="-25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is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se</a:t>
            </a:r>
            <a:r>
              <a:rPr sz="3200" i="1" spc="-3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en</a:t>
            </a:r>
            <a:r>
              <a:rPr sz="3200" i="1" spc="-25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th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5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spc="-5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two</a:t>
            </a:r>
            <a:r>
              <a:rPr sz="3200" i="1" spc="-9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epende</a:t>
            </a:r>
            <a:r>
              <a:rPr sz="3200" i="1" spc="-5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cl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use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spc="10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para</a:t>
            </a:r>
            <a:r>
              <a:rPr sz="3200" i="1" spc="-50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ed</a:t>
            </a:r>
            <a:r>
              <a:rPr sz="3200" i="1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20" dirty="0">
                <a:solidFill>
                  <a:srgbClr val="3F3052"/>
                </a:solidFill>
                <a:latin typeface="Calibri"/>
                <a:cs typeface="Calibri"/>
              </a:rPr>
              <a:t>b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y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9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2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oord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na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g</a:t>
            </a:r>
            <a:r>
              <a:rPr sz="3200" i="1" spc="-4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onjunc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on.</a:t>
            </a:r>
            <a:endParaRPr sz="32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  <a:spcBef>
                <a:spcPts val="765"/>
              </a:spcBef>
            </a:pP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Ex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:</a:t>
            </a:r>
            <a:r>
              <a:rPr sz="3200" i="1" spc="-8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Mend</a:t>
            </a:r>
            <a:r>
              <a:rPr sz="3200" i="1" spc="-190" dirty="0">
                <a:solidFill>
                  <a:srgbClr val="3F3052"/>
                </a:solidFill>
                <a:latin typeface="Calibri"/>
                <a:cs typeface="Calibri"/>
              </a:rPr>
              <a:t>y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,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John,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Jack</a:t>
            </a:r>
            <a:r>
              <a:rPr sz="3200" i="1" spc="-9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wa</a:t>
            </a:r>
            <a:r>
              <a:rPr sz="3200" i="1" spc="-40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ches</a:t>
            </a:r>
            <a:endParaRPr sz="3200">
              <a:latin typeface="Calibri"/>
              <a:cs typeface="Calibri"/>
            </a:endParaRPr>
          </a:p>
          <a:p>
            <a:pPr marL="927100">
              <a:lnSpc>
                <a:spcPct val="100000"/>
              </a:lnSpc>
            </a:pP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el</a:t>
            </a:r>
            <a:r>
              <a:rPr sz="3200" i="1" spc="-25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vi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,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w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h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Sua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eat</a:t>
            </a:r>
            <a:r>
              <a:rPr sz="3200" i="1" spc="-9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noo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les.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234757" y="3733760"/>
            <a:ext cx="2909242" cy="25329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8600" y="4189820"/>
            <a:ext cx="2683383" cy="26681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52197" rIns="0" bIns="0" rtlCol="0">
            <a:spAutoFit/>
          </a:bodyPr>
          <a:lstStyle/>
          <a:p>
            <a:pPr marL="1397635">
              <a:lnSpc>
                <a:spcPct val="100000"/>
              </a:lnSpc>
            </a:pPr>
            <a:r>
              <a:rPr dirty="0"/>
              <a:t>Comp</a:t>
            </a:r>
            <a:r>
              <a:rPr spc="10" dirty="0"/>
              <a:t>l</a:t>
            </a:r>
            <a:r>
              <a:rPr spc="-229" dirty="0"/>
              <a:t>e</a:t>
            </a:r>
            <a:r>
              <a:rPr dirty="0"/>
              <a:t>x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535940" y="1697446"/>
            <a:ext cx="7810500" cy="24809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lr>
                <a:srgbClr val="3F3052"/>
              </a:buClr>
              <a:buFont typeface="Arial"/>
              <a:buChar char="•"/>
              <a:tabLst>
                <a:tab pos="355600" algn="l"/>
              </a:tabLst>
            </a:pP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8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30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omp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spc="-55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x</a:t>
            </a:r>
            <a:r>
              <a:rPr sz="3200" i="1" spc="-9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se</a:t>
            </a:r>
            <a:r>
              <a:rPr sz="3200" i="1" spc="-3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en</a:t>
            </a:r>
            <a:r>
              <a:rPr sz="3200" i="1" spc="-25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is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7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se</a:t>
            </a:r>
            <a:r>
              <a:rPr sz="3200" i="1" spc="-3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en</a:t>
            </a:r>
            <a:r>
              <a:rPr sz="3200" i="1" spc="-25" dirty="0">
                <a:solidFill>
                  <a:srgbClr val="3F3052"/>
                </a:solidFill>
                <a:latin typeface="Calibri"/>
                <a:cs typeface="Calibri"/>
              </a:rPr>
              <a:t>c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th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ha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s</a:t>
            </a:r>
            <a:r>
              <a:rPr sz="3200" i="1" spc="-6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an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epende</a:t>
            </a:r>
            <a:r>
              <a:rPr sz="3200" i="1" spc="-5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cl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us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6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depende</a:t>
            </a:r>
            <a:r>
              <a:rPr sz="3200" i="1" spc="-40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cl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a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use.</a:t>
            </a:r>
            <a:endParaRPr sz="3200">
              <a:latin typeface="Calibri"/>
              <a:cs typeface="Calibri"/>
            </a:endParaRPr>
          </a:p>
          <a:p>
            <a:pPr marL="927100" marR="5080">
              <a:lnSpc>
                <a:spcPct val="100000"/>
              </a:lnSpc>
              <a:spcBef>
                <a:spcPts val="765"/>
              </a:spcBef>
            </a:pP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Ex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:</a:t>
            </a:r>
            <a:r>
              <a:rPr sz="3200" i="1" spc="-8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Whe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n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l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65" dirty="0">
                <a:solidFill>
                  <a:srgbClr val="3F3052"/>
                </a:solidFill>
                <a:latin typeface="Calibri"/>
                <a:cs typeface="Calibri"/>
              </a:rPr>
              <a:t>z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ab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th</a:t>
            </a:r>
            <a:r>
              <a:rPr sz="3200" i="1" spc="-6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han</a:t>
            </a:r>
            <a:r>
              <a:rPr sz="3200" i="1" spc="-15" dirty="0">
                <a:solidFill>
                  <a:srgbClr val="3F3052"/>
                </a:solidFill>
                <a:latin typeface="Calibri"/>
                <a:cs typeface="Calibri"/>
              </a:rPr>
              <a:t>d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ed</a:t>
            </a:r>
            <a:r>
              <a:rPr sz="3200" i="1" spc="-6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in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her</a:t>
            </a:r>
            <a:r>
              <a:rPr sz="3200" i="1" spc="-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hom</a:t>
            </a:r>
            <a:r>
              <a:rPr sz="3200" i="1" spc="-25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work,</a:t>
            </a:r>
            <a:r>
              <a:rPr sz="3200" i="1" spc="-10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sh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45" dirty="0">
                <a:solidFill>
                  <a:srgbClr val="3F3052"/>
                </a:solidFill>
                <a:latin typeface="Calibri"/>
                <a:cs typeface="Calibri"/>
              </a:rPr>
              <a:t>f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orgo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0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o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pu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t</a:t>
            </a:r>
            <a:r>
              <a:rPr sz="3200" i="1" spc="-80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he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r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nam</a:t>
            </a:r>
            <a:r>
              <a:rPr sz="3200" i="1" dirty="0">
                <a:solidFill>
                  <a:srgbClr val="3F3052"/>
                </a:solidFill>
                <a:latin typeface="Calibri"/>
                <a:cs typeface="Calibri"/>
              </a:rPr>
              <a:t>e</a:t>
            </a:r>
            <a:r>
              <a:rPr sz="3200" i="1" spc="-7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on</a:t>
            </a:r>
            <a:r>
              <a:rPr sz="3200" i="1" spc="-5" dirty="0">
                <a:solidFill>
                  <a:srgbClr val="3F3052"/>
                </a:solidFill>
                <a:latin typeface="Times New Roman"/>
                <a:cs typeface="Times New Roman"/>
              </a:rPr>
              <a:t> </a:t>
            </a:r>
            <a:r>
              <a:rPr sz="3200" i="1" spc="-5" dirty="0">
                <a:solidFill>
                  <a:srgbClr val="3F3052"/>
                </a:solidFill>
                <a:latin typeface="Calibri"/>
                <a:cs typeface="Calibri"/>
              </a:rPr>
              <a:t>i</a:t>
            </a:r>
            <a:r>
              <a:rPr sz="3200" i="1" spc="-10" dirty="0">
                <a:solidFill>
                  <a:srgbClr val="3F3052"/>
                </a:solidFill>
                <a:latin typeface="Calibri"/>
                <a:cs typeface="Calibri"/>
              </a:rPr>
              <a:t>t.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9969" y="3964573"/>
            <a:ext cx="2526246" cy="28436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67479" y="3964583"/>
            <a:ext cx="2937065" cy="289341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296</Words>
  <Application>Microsoft Office PowerPoint</Application>
  <PresentationFormat>On-screen Show (4:3)</PresentationFormat>
  <Paragraphs>44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Imperative</vt:lpstr>
      <vt:lpstr>Interrogative</vt:lpstr>
      <vt:lpstr>Exclamatory</vt:lpstr>
      <vt:lpstr>Simple</vt:lpstr>
      <vt:lpstr>Compound</vt:lpstr>
      <vt:lpstr>Complex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Hammad</cp:lastModifiedBy>
  <cp:revision>2</cp:revision>
  <dcterms:created xsi:type="dcterms:W3CDTF">2020-03-26T18:57:12Z</dcterms:created>
  <dcterms:modified xsi:type="dcterms:W3CDTF">2020-03-26T18:04:48Z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LastSaved">
    <vt:filetime>2020-03-26T00:00:00Z</vt:filetime>
  </property>
</Properties>
</file>